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6" r:id="rId2"/>
    <p:sldId id="277" r:id="rId3"/>
    <p:sldId id="278" r:id="rId4"/>
    <p:sldId id="279" r:id="rId5"/>
    <p:sldId id="280" r:id="rId6"/>
    <p:sldId id="258" r:id="rId7"/>
    <p:sldId id="259" r:id="rId8"/>
    <p:sldId id="260" r:id="rId9"/>
    <p:sldId id="281" r:id="rId10"/>
    <p:sldId id="261" r:id="rId11"/>
    <p:sldId id="262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2" r:id="rId20"/>
    <p:sldId id="273" r:id="rId21"/>
    <p:sldId id="271" r:id="rId22"/>
    <p:sldId id="274" r:id="rId23"/>
    <p:sldId id="275" r:id="rId24"/>
    <p:sldId id="28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7/23/2022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3AAC150-B8B3-436A-9738-25243A813B7F}"/>
              </a:ext>
            </a:extLst>
          </p:cNvPr>
          <p:cNvSpPr/>
          <p:nvPr/>
        </p:nvSpPr>
        <p:spPr>
          <a:xfrm>
            <a:off x="1879140" y="2397948"/>
            <a:ext cx="8433719" cy="206210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ALGORITMO DE PLANIFICACION</a:t>
            </a:r>
          </a:p>
          <a:p>
            <a:pPr algn="ctr"/>
            <a:r>
              <a:rPr lang="es-ES" sz="9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EVENT DRIVEN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6BDED9D-944D-4EBB-B4AF-95CF4784748E}"/>
              </a:ext>
            </a:extLst>
          </p:cNvPr>
          <p:cNvSpPr/>
          <p:nvPr/>
        </p:nvSpPr>
        <p:spPr>
          <a:xfrm>
            <a:off x="3131085" y="4229218"/>
            <a:ext cx="592982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Luis Felipe Narváez Gómez - 2312660</a:t>
            </a:r>
            <a:endParaRPr lang="es-ES" sz="2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45833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B4BB3B5-4B76-4C13-B606-1182154D8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A87CCF7-8C8F-496C-A3E4-06760F80A2DA}"/>
              </a:ext>
            </a:extLst>
          </p:cNvPr>
          <p:cNvSpPr/>
          <p:nvPr/>
        </p:nvSpPr>
        <p:spPr>
          <a:xfrm>
            <a:off x="6096000" y="2551837"/>
            <a:ext cx="391485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E/S:</a:t>
            </a:r>
          </a:p>
          <a:p>
            <a:pPr algn="ctr"/>
            <a:r>
              <a:rPr lang="es-E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REUNIONES</a:t>
            </a:r>
            <a:endParaRPr lang="es-E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CBE039C-DD87-466D-A524-B62ECD36851C}"/>
              </a:ext>
            </a:extLst>
          </p:cNvPr>
          <p:cNvSpPr/>
          <p:nvPr/>
        </p:nvSpPr>
        <p:spPr>
          <a:xfrm>
            <a:off x="7611827" y="1360222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2619951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084A755E-A861-4806-85EB-561EE23661FB}"/>
              </a:ext>
            </a:extLst>
          </p:cNvPr>
          <p:cNvSpPr/>
          <p:nvPr/>
        </p:nvSpPr>
        <p:spPr>
          <a:xfrm>
            <a:off x="3794729" y="225806"/>
            <a:ext cx="46025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ACTIVIDADES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FD0E433-2086-4DAE-A578-02A15B53F2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54" b="18189"/>
          <a:stretch/>
        </p:blipFill>
        <p:spPr>
          <a:xfrm>
            <a:off x="2190912" y="2049397"/>
            <a:ext cx="883200" cy="88041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9D216AD-8F67-44E2-929B-5FE799EC64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812"/>
          <a:stretch/>
        </p:blipFill>
        <p:spPr>
          <a:xfrm>
            <a:off x="3346719" y="3253047"/>
            <a:ext cx="909423" cy="90158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63491C1-6506-47E7-90EF-ABCD077C8B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8" t="27176" r="-428" b="6821"/>
          <a:stretch/>
        </p:blipFill>
        <p:spPr>
          <a:xfrm>
            <a:off x="4502526" y="4417497"/>
            <a:ext cx="909423" cy="90036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C587D8F-8C1E-4F71-9257-CF0FFD456E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816" b="14966"/>
          <a:stretch/>
        </p:blipFill>
        <p:spPr>
          <a:xfrm>
            <a:off x="3346719" y="2049397"/>
            <a:ext cx="909424" cy="876017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C6F7BB0F-6EA2-4019-8239-F75538CFAC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54" b="18189"/>
          <a:stretch/>
        </p:blipFill>
        <p:spPr>
          <a:xfrm>
            <a:off x="4528750" y="2044998"/>
            <a:ext cx="883200" cy="880416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843DA420-4398-440C-979E-2D032EAC2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54" b="18189"/>
          <a:stretch/>
        </p:blipFill>
        <p:spPr>
          <a:xfrm>
            <a:off x="5684557" y="2044998"/>
            <a:ext cx="883200" cy="880416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E9DF625B-ACFC-4B77-9290-8008403BA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54" b="18189"/>
          <a:stretch/>
        </p:blipFill>
        <p:spPr>
          <a:xfrm>
            <a:off x="6840364" y="2044998"/>
            <a:ext cx="883200" cy="880416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296EEC92-D54C-4FC1-8E36-950627581D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54" b="18189"/>
          <a:stretch/>
        </p:blipFill>
        <p:spPr>
          <a:xfrm>
            <a:off x="7996171" y="2044998"/>
            <a:ext cx="883200" cy="880416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0EB96088-4F7B-4941-9E82-55579581BB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816" b="14966"/>
          <a:stretch/>
        </p:blipFill>
        <p:spPr>
          <a:xfrm>
            <a:off x="4502526" y="3233447"/>
            <a:ext cx="909424" cy="876017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9B2F4C8C-D632-4B8A-AFF1-F7D0BC0569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812"/>
          <a:stretch/>
        </p:blipFill>
        <p:spPr>
          <a:xfrm>
            <a:off x="5684557" y="3253047"/>
            <a:ext cx="909423" cy="901582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98FEE983-A7C1-4CEF-82A4-34964D5C1E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816" b="14966"/>
          <a:stretch/>
        </p:blipFill>
        <p:spPr>
          <a:xfrm>
            <a:off x="6827252" y="3292608"/>
            <a:ext cx="909424" cy="876017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6E095DC0-0AE4-486D-BEC2-6A848A3906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812"/>
          <a:stretch/>
        </p:blipFill>
        <p:spPr>
          <a:xfrm>
            <a:off x="7996171" y="3247302"/>
            <a:ext cx="909423" cy="901582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840BE869-14F6-44A3-AD5C-1240A40D52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816" b="14966"/>
          <a:stretch/>
        </p:blipFill>
        <p:spPr>
          <a:xfrm>
            <a:off x="9179740" y="3247302"/>
            <a:ext cx="909424" cy="876017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07BADD68-5A82-4EF0-91E0-9B39A9E65B0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816" b="14966"/>
          <a:stretch/>
        </p:blipFill>
        <p:spPr>
          <a:xfrm>
            <a:off x="5684556" y="4417497"/>
            <a:ext cx="909424" cy="876017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9EB38B15-2CFA-487C-8FDE-691AB9B05E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8" t="27176" r="-428" b="6821"/>
          <a:stretch/>
        </p:blipFill>
        <p:spPr>
          <a:xfrm>
            <a:off x="6827253" y="4393146"/>
            <a:ext cx="909423" cy="90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85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0F08AC8D-0636-4969-921C-8AB49E04A766}"/>
              </a:ext>
            </a:extLst>
          </p:cNvPr>
          <p:cNvSpPr/>
          <p:nvPr/>
        </p:nvSpPr>
        <p:spPr>
          <a:xfrm>
            <a:off x="3794729" y="225806"/>
            <a:ext cx="46025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ACTIVIDADES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1A88CD62-7B34-46D9-B5B4-00DFCE9514EA}"/>
              </a:ext>
            </a:extLst>
          </p:cNvPr>
          <p:cNvSpPr/>
          <p:nvPr/>
        </p:nvSpPr>
        <p:spPr>
          <a:xfrm>
            <a:off x="2190912" y="2044998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3376B96B-D204-4832-9748-4B70D9EE783E}"/>
              </a:ext>
            </a:extLst>
          </p:cNvPr>
          <p:cNvSpPr/>
          <p:nvPr/>
        </p:nvSpPr>
        <p:spPr>
          <a:xfrm>
            <a:off x="3372942" y="2044998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B71C9C12-CF19-42A3-B684-208CA15C4BB7}"/>
              </a:ext>
            </a:extLst>
          </p:cNvPr>
          <p:cNvSpPr/>
          <p:nvPr/>
        </p:nvSpPr>
        <p:spPr>
          <a:xfrm>
            <a:off x="3372942" y="3292608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690F0DED-8593-4B5E-81CF-7EB93491D74C}"/>
              </a:ext>
            </a:extLst>
          </p:cNvPr>
          <p:cNvSpPr/>
          <p:nvPr/>
        </p:nvSpPr>
        <p:spPr>
          <a:xfrm>
            <a:off x="4515638" y="44298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0387ED98-2CD1-4A4B-8B83-A7F7F10C037D}"/>
              </a:ext>
            </a:extLst>
          </p:cNvPr>
          <p:cNvSpPr/>
          <p:nvPr/>
        </p:nvSpPr>
        <p:spPr>
          <a:xfrm>
            <a:off x="6840364" y="4417497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B7550885-EE4D-4D76-A3EC-67D0719A9BBD}"/>
              </a:ext>
            </a:extLst>
          </p:cNvPr>
          <p:cNvSpPr/>
          <p:nvPr/>
        </p:nvSpPr>
        <p:spPr>
          <a:xfrm>
            <a:off x="4541862" y="3292608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D630615B-47C4-4F98-AA1E-493C8ED999CC}"/>
              </a:ext>
            </a:extLst>
          </p:cNvPr>
          <p:cNvSpPr/>
          <p:nvPr/>
        </p:nvSpPr>
        <p:spPr>
          <a:xfrm>
            <a:off x="5710780" y="4417496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948A2063-AE9D-4538-AA64-0271988CCCE6}"/>
              </a:ext>
            </a:extLst>
          </p:cNvPr>
          <p:cNvSpPr/>
          <p:nvPr/>
        </p:nvSpPr>
        <p:spPr>
          <a:xfrm>
            <a:off x="6853475" y="3292607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5046F32E-B01D-4875-A8C3-4F27959EE3C9}"/>
              </a:ext>
            </a:extLst>
          </p:cNvPr>
          <p:cNvSpPr/>
          <p:nvPr/>
        </p:nvSpPr>
        <p:spPr>
          <a:xfrm>
            <a:off x="5712212" y="3292607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AFC5899-F65C-4A6B-B152-96C3ED894521}"/>
              </a:ext>
            </a:extLst>
          </p:cNvPr>
          <p:cNvSpPr/>
          <p:nvPr/>
        </p:nvSpPr>
        <p:spPr>
          <a:xfrm>
            <a:off x="7993744" y="3292606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18FEFC6E-D876-43ED-BA56-C22DE3B150DB}"/>
              </a:ext>
            </a:extLst>
          </p:cNvPr>
          <p:cNvSpPr/>
          <p:nvPr/>
        </p:nvSpPr>
        <p:spPr>
          <a:xfrm>
            <a:off x="9134013" y="3292606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E2E034F6-6E87-4A69-BFA0-37EEF347333C}"/>
              </a:ext>
            </a:extLst>
          </p:cNvPr>
          <p:cNvSpPr/>
          <p:nvPr/>
        </p:nvSpPr>
        <p:spPr>
          <a:xfrm>
            <a:off x="4541862" y="2044997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8898FB30-8715-4156-A7CF-0D33B4D820B9}"/>
              </a:ext>
            </a:extLst>
          </p:cNvPr>
          <p:cNvSpPr/>
          <p:nvPr/>
        </p:nvSpPr>
        <p:spPr>
          <a:xfrm>
            <a:off x="5748297" y="2044997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4022C24F-B8AE-4D7D-8616-20543E793011}"/>
              </a:ext>
            </a:extLst>
          </p:cNvPr>
          <p:cNvSpPr/>
          <p:nvPr/>
        </p:nvSpPr>
        <p:spPr>
          <a:xfrm>
            <a:off x="6892812" y="2044997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E1952E5A-C892-4BAA-B2A0-FB9025F28470}"/>
              </a:ext>
            </a:extLst>
          </p:cNvPr>
          <p:cNvSpPr/>
          <p:nvPr/>
        </p:nvSpPr>
        <p:spPr>
          <a:xfrm>
            <a:off x="7993744" y="2044997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3828762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BB651ADE-F524-4CFE-B184-D1A66436A620}"/>
              </a:ext>
            </a:extLst>
          </p:cNvPr>
          <p:cNvSpPr/>
          <p:nvPr/>
        </p:nvSpPr>
        <p:spPr>
          <a:xfrm>
            <a:off x="2203507" y="634486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471BB3A8-3A32-4B50-9EE3-183A6E67B197}"/>
              </a:ext>
            </a:extLst>
          </p:cNvPr>
          <p:cNvSpPr/>
          <p:nvPr/>
        </p:nvSpPr>
        <p:spPr>
          <a:xfrm>
            <a:off x="3385537" y="634486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661102BB-8836-41A5-A08B-3C9EA4565D0A}"/>
              </a:ext>
            </a:extLst>
          </p:cNvPr>
          <p:cNvSpPr/>
          <p:nvPr/>
        </p:nvSpPr>
        <p:spPr>
          <a:xfrm>
            <a:off x="3385537" y="1882096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FE492F3E-42AC-483C-AB27-C5091F183AF1}"/>
              </a:ext>
            </a:extLst>
          </p:cNvPr>
          <p:cNvSpPr/>
          <p:nvPr/>
        </p:nvSpPr>
        <p:spPr>
          <a:xfrm>
            <a:off x="4528233" y="3019372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0F776C51-46DD-42D7-B9B7-467CDA2D0D65}"/>
              </a:ext>
            </a:extLst>
          </p:cNvPr>
          <p:cNvSpPr/>
          <p:nvPr/>
        </p:nvSpPr>
        <p:spPr>
          <a:xfrm>
            <a:off x="6852959" y="3006985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735FC485-B5D7-4D43-9203-C08D2FB3CB75}"/>
              </a:ext>
            </a:extLst>
          </p:cNvPr>
          <p:cNvSpPr/>
          <p:nvPr/>
        </p:nvSpPr>
        <p:spPr>
          <a:xfrm>
            <a:off x="4554457" y="1882096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0E629FB0-4FE3-4AAE-B280-277564EC8020}"/>
              </a:ext>
            </a:extLst>
          </p:cNvPr>
          <p:cNvSpPr/>
          <p:nvPr/>
        </p:nvSpPr>
        <p:spPr>
          <a:xfrm>
            <a:off x="5723375" y="300698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4AAF00E6-F5A6-4AB6-A1A7-CEE2FB404D61}"/>
              </a:ext>
            </a:extLst>
          </p:cNvPr>
          <p:cNvSpPr/>
          <p:nvPr/>
        </p:nvSpPr>
        <p:spPr>
          <a:xfrm>
            <a:off x="6866070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D24785BF-4D26-4261-9A43-EA150EF396C4}"/>
              </a:ext>
            </a:extLst>
          </p:cNvPr>
          <p:cNvSpPr/>
          <p:nvPr/>
        </p:nvSpPr>
        <p:spPr>
          <a:xfrm>
            <a:off x="5724807" y="1882095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94585B23-3544-40BD-B339-8D7EE5D6871F}"/>
              </a:ext>
            </a:extLst>
          </p:cNvPr>
          <p:cNvSpPr/>
          <p:nvPr/>
        </p:nvSpPr>
        <p:spPr>
          <a:xfrm>
            <a:off x="8006339" y="188209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4F29339E-4B0A-449C-B95B-157D2F576CC2}"/>
              </a:ext>
            </a:extLst>
          </p:cNvPr>
          <p:cNvSpPr/>
          <p:nvPr/>
        </p:nvSpPr>
        <p:spPr>
          <a:xfrm>
            <a:off x="9146608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BFC87FC3-AF3A-44B8-B3D7-F6636A068C77}"/>
              </a:ext>
            </a:extLst>
          </p:cNvPr>
          <p:cNvSpPr/>
          <p:nvPr/>
        </p:nvSpPr>
        <p:spPr>
          <a:xfrm>
            <a:off x="4554457" y="634485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969C162-083C-47DB-B7C8-B96C25B50AE5}"/>
              </a:ext>
            </a:extLst>
          </p:cNvPr>
          <p:cNvSpPr/>
          <p:nvPr/>
        </p:nvSpPr>
        <p:spPr>
          <a:xfrm>
            <a:off x="5760892" y="634485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A2F867DA-CFD4-439A-BA76-73A5537233B4}"/>
              </a:ext>
            </a:extLst>
          </p:cNvPr>
          <p:cNvSpPr/>
          <p:nvPr/>
        </p:nvSpPr>
        <p:spPr>
          <a:xfrm>
            <a:off x="6905407" y="634485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B13AD891-2020-436E-9E72-37EA21656066}"/>
              </a:ext>
            </a:extLst>
          </p:cNvPr>
          <p:cNvSpPr/>
          <p:nvPr/>
        </p:nvSpPr>
        <p:spPr>
          <a:xfrm>
            <a:off x="8006339" y="634485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1666879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3189224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3665197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1374018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881212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2151764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4283561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2DC2FC98-736C-4E51-8241-D84A1BFE99C6}"/>
              </a:ext>
            </a:extLst>
          </p:cNvPr>
          <p:cNvSpPr/>
          <p:nvPr/>
        </p:nvSpPr>
        <p:spPr>
          <a:xfrm>
            <a:off x="1217546" y="2269997"/>
            <a:ext cx="4008795" cy="23180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Prioridad del Trabajo o Proceso.</a:t>
            </a:r>
            <a:endParaRPr lang="es-CO" b="1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A6A558A-B21A-4F26-96BC-07E8350EB471}"/>
              </a:ext>
            </a:extLst>
          </p:cNvPr>
          <p:cNvSpPr/>
          <p:nvPr/>
        </p:nvSpPr>
        <p:spPr>
          <a:xfrm>
            <a:off x="7374880" y="2269997"/>
            <a:ext cx="3369354" cy="231800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Numero de Eventos.</a:t>
            </a:r>
            <a:endParaRPr lang="es-CO" b="1" dirty="0"/>
          </a:p>
        </p:txBody>
      </p:sp>
      <p:sp>
        <p:nvSpPr>
          <p:cNvPr id="4" name="Cruz 3">
            <a:extLst>
              <a:ext uri="{FF2B5EF4-FFF2-40B4-BE49-F238E27FC236}">
                <a16:creationId xmlns:a16="http://schemas.microsoft.com/office/drawing/2014/main" id="{B7089A60-A91B-49C4-9B4E-47C6DC0F6EBE}"/>
              </a:ext>
            </a:extLst>
          </p:cNvPr>
          <p:cNvSpPr/>
          <p:nvPr/>
        </p:nvSpPr>
        <p:spPr>
          <a:xfrm>
            <a:off x="5865780" y="2936147"/>
            <a:ext cx="869661" cy="813732"/>
          </a:xfrm>
          <a:prstGeom prst="plu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1661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174466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27026509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O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2936424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7FEB473-9C3B-464E-8480-F487A30880CF}"/>
              </a:ext>
            </a:extLst>
          </p:cNvPr>
          <p:cNvSpPr/>
          <p:nvPr/>
        </p:nvSpPr>
        <p:spPr>
          <a:xfrm>
            <a:off x="5042724" y="4844915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  <a:endParaRPr lang="es-CO" b="1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81967A9-FA8C-4518-A338-EDAB31A6FEE8}"/>
              </a:ext>
            </a:extLst>
          </p:cNvPr>
          <p:cNvSpPr/>
          <p:nvPr/>
        </p:nvSpPr>
        <p:spPr>
          <a:xfrm>
            <a:off x="6068695" y="4844914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04AA211-698F-44F3-B608-EF7422F608CF}"/>
              </a:ext>
            </a:extLst>
          </p:cNvPr>
          <p:cNvSpPr/>
          <p:nvPr/>
        </p:nvSpPr>
        <p:spPr>
          <a:xfrm>
            <a:off x="7095023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  <a:endParaRPr lang="es-CO" b="1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012D752C-B512-4CD9-A3ED-97CDE142BB66}"/>
              </a:ext>
            </a:extLst>
          </p:cNvPr>
          <p:cNvSpPr/>
          <p:nvPr/>
        </p:nvSpPr>
        <p:spPr>
          <a:xfrm>
            <a:off x="8123358" y="4844913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113A004-3518-4E97-BC1F-0F780A95B7A8}"/>
              </a:ext>
            </a:extLst>
          </p:cNvPr>
          <p:cNvSpPr/>
          <p:nvPr/>
        </p:nvSpPr>
        <p:spPr>
          <a:xfrm>
            <a:off x="4016753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  <a:endParaRPr lang="es-CO" b="1" dirty="0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030898C-28A3-46EC-9CCA-58986F439F19}"/>
              </a:ext>
            </a:extLst>
          </p:cNvPr>
          <p:cNvSpPr/>
          <p:nvPr/>
        </p:nvSpPr>
        <p:spPr>
          <a:xfrm>
            <a:off x="2990782" y="4844916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  <a:endParaRPr lang="es-CO" b="1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42F46CA-7B00-463B-A5D4-0BE1FB1671EE}"/>
              </a:ext>
            </a:extLst>
          </p:cNvPr>
          <p:cNvSpPr/>
          <p:nvPr/>
        </p:nvSpPr>
        <p:spPr>
          <a:xfrm>
            <a:off x="1964634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  <a:endParaRPr lang="es-CO" b="1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2EB49D9-5201-438C-8366-F6216443193D}"/>
              </a:ext>
            </a:extLst>
          </p:cNvPr>
          <p:cNvSpPr/>
          <p:nvPr/>
        </p:nvSpPr>
        <p:spPr>
          <a:xfrm>
            <a:off x="938486" y="4844917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597E357-31F6-4608-A6B7-A9A751DDA5A4}"/>
              </a:ext>
            </a:extLst>
          </p:cNvPr>
          <p:cNvSpPr/>
          <p:nvPr/>
        </p:nvSpPr>
        <p:spPr>
          <a:xfrm>
            <a:off x="9146608" y="4844912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D23EDAA8-E59C-4BE6-9375-0588A6EA4F5A}"/>
              </a:ext>
            </a:extLst>
          </p:cNvPr>
          <p:cNvSpPr/>
          <p:nvPr/>
        </p:nvSpPr>
        <p:spPr>
          <a:xfrm>
            <a:off x="10169858" y="4814579"/>
            <a:ext cx="883200" cy="91906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6012AEB-D924-4715-879E-737E721A4383}"/>
              </a:ext>
            </a:extLst>
          </p:cNvPr>
          <p:cNvSpPr/>
          <p:nvPr/>
        </p:nvSpPr>
        <p:spPr>
          <a:xfrm>
            <a:off x="2208097" y="63448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J1</a:t>
            </a:r>
            <a:endParaRPr lang="es-CO" b="1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29AA76F-0AB8-48CC-A976-3DB95F297F49}"/>
              </a:ext>
            </a:extLst>
          </p:cNvPr>
          <p:cNvSpPr/>
          <p:nvPr/>
        </p:nvSpPr>
        <p:spPr>
          <a:xfrm>
            <a:off x="3390127" y="63448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7815A8E-21C0-471E-8411-F6DA35EA3C4A}"/>
              </a:ext>
            </a:extLst>
          </p:cNvPr>
          <p:cNvSpPr/>
          <p:nvPr/>
        </p:nvSpPr>
        <p:spPr>
          <a:xfrm>
            <a:off x="3390127" y="1882095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K1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DC18C3-9966-464F-ACF9-1764C45AF06B}"/>
              </a:ext>
            </a:extLst>
          </p:cNvPr>
          <p:cNvSpPr/>
          <p:nvPr/>
        </p:nvSpPr>
        <p:spPr>
          <a:xfrm>
            <a:off x="4532823" y="3019371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L1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A7CE5F6-302E-4A20-AF45-B1E146B7E012}"/>
              </a:ext>
            </a:extLst>
          </p:cNvPr>
          <p:cNvSpPr/>
          <p:nvPr/>
        </p:nvSpPr>
        <p:spPr>
          <a:xfrm>
            <a:off x="6857549" y="30069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L2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8064834C-4207-4559-8A76-E824EBB3CCAB}"/>
              </a:ext>
            </a:extLst>
          </p:cNvPr>
          <p:cNvSpPr/>
          <p:nvPr/>
        </p:nvSpPr>
        <p:spPr>
          <a:xfrm>
            <a:off x="4559047" y="1882095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6E8729F-6587-44C4-BA8E-8556BC9A3E22}"/>
              </a:ext>
            </a:extLst>
          </p:cNvPr>
          <p:cNvSpPr/>
          <p:nvPr/>
        </p:nvSpPr>
        <p:spPr>
          <a:xfrm>
            <a:off x="5727965" y="300698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901BA1F-5687-4CFD-9EC1-85E7014BF7BE}"/>
              </a:ext>
            </a:extLst>
          </p:cNvPr>
          <p:cNvSpPr/>
          <p:nvPr/>
        </p:nvSpPr>
        <p:spPr>
          <a:xfrm>
            <a:off x="6870660" y="1882094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FC8B86C7-E124-49C7-964D-D60C00CFCE06}"/>
              </a:ext>
            </a:extLst>
          </p:cNvPr>
          <p:cNvSpPr/>
          <p:nvPr/>
        </p:nvSpPr>
        <p:spPr>
          <a:xfrm>
            <a:off x="5729397" y="188209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K2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1BBCD898-6EFF-4A2D-AE39-5F99C85F28A3}"/>
              </a:ext>
            </a:extLst>
          </p:cNvPr>
          <p:cNvSpPr/>
          <p:nvPr/>
        </p:nvSpPr>
        <p:spPr>
          <a:xfrm>
            <a:off x="8010929" y="1882093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K3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C3A96DCC-6D31-492A-8581-1E19CA1A918E}"/>
              </a:ext>
            </a:extLst>
          </p:cNvPr>
          <p:cNvSpPr/>
          <p:nvPr/>
        </p:nvSpPr>
        <p:spPr>
          <a:xfrm>
            <a:off x="9151198" y="1882093"/>
            <a:ext cx="883200" cy="9190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E</a:t>
            </a:r>
            <a:endParaRPr lang="es-CO" b="1" dirty="0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C6CF851-A9E5-4E54-ABE5-E44802740173}"/>
              </a:ext>
            </a:extLst>
          </p:cNvPr>
          <p:cNvSpPr/>
          <p:nvPr/>
        </p:nvSpPr>
        <p:spPr>
          <a:xfrm>
            <a:off x="4559047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J2</a:t>
            </a:r>
            <a:endParaRPr lang="es-CO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EAE2F70A-04DB-4727-9CA8-3284F937BD94}"/>
              </a:ext>
            </a:extLst>
          </p:cNvPr>
          <p:cNvSpPr/>
          <p:nvPr/>
        </p:nvSpPr>
        <p:spPr>
          <a:xfrm>
            <a:off x="5765482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J3</a:t>
            </a:r>
            <a:endParaRPr lang="es-CO" b="1" dirty="0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20FE0491-15D9-4875-9E57-E45588ACA6FE}"/>
              </a:ext>
            </a:extLst>
          </p:cNvPr>
          <p:cNvSpPr/>
          <p:nvPr/>
        </p:nvSpPr>
        <p:spPr>
          <a:xfrm>
            <a:off x="6909997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J4</a:t>
            </a:r>
            <a:endParaRPr lang="es-CO" b="1" dirty="0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6B2D663A-2E35-4EAA-8623-00499960FAEF}"/>
              </a:ext>
            </a:extLst>
          </p:cNvPr>
          <p:cNvSpPr/>
          <p:nvPr/>
        </p:nvSpPr>
        <p:spPr>
          <a:xfrm>
            <a:off x="8010929" y="634484"/>
            <a:ext cx="883200" cy="919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J5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14956275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3000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exels-ekaterina-bolovtsova-5385341">
            <a:hlinkClick r:id="" action="ppaction://media"/>
            <a:extLst>
              <a:ext uri="{FF2B5EF4-FFF2-40B4-BE49-F238E27FC236}">
                <a16:creationId xmlns:a16="http://schemas.microsoft.com/office/drawing/2014/main" id="{455E0653-5215-490D-95CF-A91101E663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75675" y="0"/>
            <a:ext cx="3616325" cy="68580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05A408BD-DBDE-44F7-9758-41515BD3C788}"/>
              </a:ext>
            </a:extLst>
          </p:cNvPr>
          <p:cNvSpPr/>
          <p:nvPr/>
        </p:nvSpPr>
        <p:spPr>
          <a:xfrm>
            <a:off x="2156523" y="1365038"/>
            <a:ext cx="48253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EVENT DRIVEN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F7EDDD4-0207-43E5-860E-CE75C22A39D3}"/>
              </a:ext>
            </a:extLst>
          </p:cNvPr>
          <p:cNvSpPr txBox="1"/>
          <p:nvPr/>
        </p:nvSpPr>
        <p:spPr>
          <a:xfrm>
            <a:off x="1456888" y="3187817"/>
            <a:ext cx="62246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De esta manera, el algoritmo atenderá primero aquellos procesos que tengan mayor importancia y entre ellos, aquellos que tengan mayor numero de procesos.</a:t>
            </a:r>
          </a:p>
        </p:txBody>
      </p:sp>
    </p:spTree>
    <p:extLst>
      <p:ext uri="{BB962C8B-B14F-4D97-AF65-F5344CB8AC3E}">
        <p14:creationId xmlns:p14="http://schemas.microsoft.com/office/powerpoint/2010/main" val="1551490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C07480C-90C4-4FC7-BD22-1FBBA63D2AB2}"/>
              </a:ext>
            </a:extLst>
          </p:cNvPr>
          <p:cNvSpPr/>
          <p:nvPr/>
        </p:nvSpPr>
        <p:spPr>
          <a:xfrm>
            <a:off x="4652335" y="2967335"/>
            <a:ext cx="28873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Ejemplo</a:t>
            </a:r>
            <a:endParaRPr lang="es-E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8781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4586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28AD9C7-72BA-42BF-8F90-557FA04D3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1CFC9BF9-CCB5-4D7E-AC6A-0E7F044A73D6}"/>
              </a:ext>
            </a:extLst>
          </p:cNvPr>
          <p:cNvSpPr/>
          <p:nvPr/>
        </p:nvSpPr>
        <p:spPr>
          <a:xfrm>
            <a:off x="6557395" y="2551837"/>
            <a:ext cx="399500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TRABAJO 1:</a:t>
            </a:r>
            <a:br>
              <a:rPr lang="es-E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r>
              <a:rPr lang="es-E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GUIONISTA</a:t>
            </a:r>
            <a:endParaRPr lang="es-E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63A04D7-6B12-4793-9E2E-F4BE1F3DED40}"/>
              </a:ext>
            </a:extLst>
          </p:cNvPr>
          <p:cNvSpPr/>
          <p:nvPr/>
        </p:nvSpPr>
        <p:spPr>
          <a:xfrm>
            <a:off x="8113297" y="1238925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J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2137870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F01D4EB-514E-4D05-8400-2DA381346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8683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C27D993-9AC2-4FD2-AC8E-9CD1AD25B74B}"/>
              </a:ext>
            </a:extLst>
          </p:cNvPr>
          <p:cNvSpPr/>
          <p:nvPr/>
        </p:nvSpPr>
        <p:spPr>
          <a:xfrm>
            <a:off x="6096000" y="2732443"/>
            <a:ext cx="482696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TRABAJO 2:</a:t>
            </a:r>
          </a:p>
          <a:p>
            <a:pPr algn="ctr"/>
            <a:r>
              <a:rPr lang="es-E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STORY BOARD</a:t>
            </a:r>
            <a:endParaRPr lang="es-E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7D47E25-A889-47D8-A0F6-4421F34E8BEE}"/>
              </a:ext>
            </a:extLst>
          </p:cNvPr>
          <p:cNvSpPr/>
          <p:nvPr/>
        </p:nvSpPr>
        <p:spPr>
          <a:xfrm>
            <a:off x="8067881" y="1419520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838290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AB650DB-89AF-4B2D-BFCE-02B89DEEE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6D32E1DA-F9F0-41AF-B120-637D682FB238}"/>
              </a:ext>
            </a:extLst>
          </p:cNvPr>
          <p:cNvSpPr/>
          <p:nvPr/>
        </p:nvSpPr>
        <p:spPr>
          <a:xfrm>
            <a:off x="6096000" y="2551837"/>
            <a:ext cx="437010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TRABAJO 3:</a:t>
            </a:r>
          </a:p>
          <a:p>
            <a:pPr algn="ctr"/>
            <a:r>
              <a:rPr lang="es-E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ANIMACION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820E4A2-A674-4FE1-BB05-C1B4BACF84F2}"/>
              </a:ext>
            </a:extLst>
          </p:cNvPr>
          <p:cNvSpPr/>
          <p:nvPr/>
        </p:nvSpPr>
        <p:spPr>
          <a:xfrm>
            <a:off x="7839453" y="1372191"/>
            <a:ext cx="883200" cy="919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4000" b="1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415576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4838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0</TotalTime>
  <Words>365</Words>
  <Application>Microsoft Office PowerPoint</Application>
  <PresentationFormat>Panorámica</PresentationFormat>
  <Paragraphs>311</Paragraphs>
  <Slides>24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7" baseType="lpstr">
      <vt:lpstr>Century Gothic</vt:lpstr>
      <vt:lpstr>Wingdings 2</vt:lpstr>
      <vt:lpstr>Citable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Felipe Narváez Gómez</dc:creator>
  <cp:lastModifiedBy>Luis Felipe Narváez Gómez</cp:lastModifiedBy>
  <cp:revision>13</cp:revision>
  <dcterms:created xsi:type="dcterms:W3CDTF">2021-08-31T02:10:21Z</dcterms:created>
  <dcterms:modified xsi:type="dcterms:W3CDTF">2022-07-23T19:38:51Z</dcterms:modified>
</cp:coreProperties>
</file>

<file path=docProps/thumbnail.jpeg>
</file>